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78" r:id="rId4"/>
    <p:sldId id="280" r:id="rId5"/>
    <p:sldId id="279" r:id="rId6"/>
    <p:sldId id="281" r:id="rId7"/>
    <p:sldId id="282" r:id="rId8"/>
    <p:sldId id="287" r:id="rId9"/>
    <p:sldId id="288" r:id="rId10"/>
    <p:sldId id="289" r:id="rId11"/>
    <p:sldId id="290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9EC979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2527" y="3581924"/>
            <a:ext cx="11783627" cy="1677328"/>
          </a:xfrm>
        </p:spPr>
        <p:txBody>
          <a:bodyPr>
            <a:normAutofit/>
          </a:bodyPr>
          <a:lstStyle/>
          <a:p>
            <a:r>
              <a:rPr lang="fr-FR" sz="4400" dirty="0"/>
              <a:t>Le dictionnaire</a:t>
            </a:r>
          </a:p>
          <a:p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PÉRIODE 5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4B12CA59-8F89-4D4E-B9C5-AF51D44498D6}"/>
              </a:ext>
            </a:extLst>
          </p:cNvPr>
          <p:cNvSpPr txBox="1">
            <a:spLocks/>
          </p:cNvSpPr>
          <p:nvPr/>
        </p:nvSpPr>
        <p:spPr>
          <a:xfrm>
            <a:off x="1524000" y="5965965"/>
            <a:ext cx="9144000" cy="61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D109B89-B76B-490F-820C-64A83B51CA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968"/>
          <a:stretch/>
        </p:blipFill>
        <p:spPr>
          <a:xfrm>
            <a:off x="0" y="0"/>
            <a:ext cx="795171" cy="92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30093" y="1931725"/>
            <a:ext cx="11161801" cy="23632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 Écris « AVANT » ou « APRÈS »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Je cherche le mot « grillon » dans le dictionnaire. Je suis à la première page des H. Il faut que je cherche avant ou après pour trouver mon mot ?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168D068-FE5C-4642-95C6-C2AA01E4D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00A7703-151E-F420-3CE0-2EF006EEF3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3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01112" y="1997357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AVANT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EC877E9-7DA1-08BD-C96C-80686AE993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426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09989" y="1931726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 Range dans l’ordre alphabétique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200" b="1" dirty="0">
              <a:solidFill>
                <a:srgbClr val="9EC979"/>
              </a:solidFill>
            </a:endParaRPr>
          </a:p>
          <a:p>
            <a:r>
              <a:rPr lang="fr-FR" sz="3600" dirty="0"/>
              <a:t>bord – bout – bosquet – boite – botte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2394842-7D8F-46CF-AE07-D26EFC2D1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7744" y="2004772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/>
              <a:t>boite – bord – bosquet – botte – bout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4C7D075-6E72-A367-8430-00CD4DECC9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104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30093" y="1907220"/>
            <a:ext cx="11161801" cy="21092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 Écris « Vrai » ou « Faux »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Le mot « médecin » est avant le mot « mettre » dans le dictionnaire.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87A46CD-2A8C-361F-D85D-93C4C40A38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55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15099" y="1918087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FAUX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EEE7B5E-6016-4327-899A-50BC9D2E7D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51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30093" y="1931726"/>
            <a:ext cx="11161801" cy="208473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 Écris « Vrai » ou « Faux »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Le mot « chapeau » est avant le mot « cerise » dans le dictionnaire.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168D068-FE5C-4642-95C6-C2AA01E4D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B552964-739B-7BD9-5714-F5A26F44EB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14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01112" y="1997357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FAUX</a:t>
            </a: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2097BF3-C1C3-5922-9B3C-4E044CC2BA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50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30093" y="1931726"/>
            <a:ext cx="11161801" cy="208473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 Écris « Vrai » ou « Faux »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  <a:p>
            <a:r>
              <a:rPr lang="fr-FR" sz="3600" dirty="0"/>
              <a:t>Le mot « gronder » est après le mot « grandir » dans le dictionnaire.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D168D068-FE5C-4642-95C6-C2AA01E4D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023B409-4EF1-B853-3610-37BAED5240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91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59" y="246432"/>
            <a:ext cx="7679185" cy="1325563"/>
          </a:xfrm>
        </p:spPr>
        <p:txBody>
          <a:bodyPr>
            <a:norm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PÉRIODE 5</a:t>
            </a:r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01112" y="1997357"/>
            <a:ext cx="11161801" cy="17353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3200" b="1" dirty="0">
                <a:solidFill>
                  <a:srgbClr val="9EC979"/>
                </a:solidFill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VRAI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b="1" dirty="0">
              <a:solidFill>
                <a:srgbClr val="9EC979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802DE85-DEBD-5DD4-13ED-CC81E62BCC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-7009" y="623846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074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193</Words>
  <Application>Microsoft Office PowerPoint</Application>
  <PresentationFormat>Grand écran</PresentationFormat>
  <Paragraphs>49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3 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42</cp:revision>
  <dcterms:created xsi:type="dcterms:W3CDTF">2021-07-17T07:25:24Z</dcterms:created>
  <dcterms:modified xsi:type="dcterms:W3CDTF">2022-08-25T15:22:13Z</dcterms:modified>
</cp:coreProperties>
</file>